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6" r:id="rId12"/>
    <p:sldId id="30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C72F60-3AD5-470A-8722-4507D3672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27DE9-138F-4A8B-8C75-6E1348840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6DED86-A7A9-416D-B282-0C265A38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57D1E2-4A01-414C-99F0-1E8D9A78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0886E6-F096-4918-B7A6-2239ADF3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24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9CBC2-96D6-4555-9857-F277EFEA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E56595-9168-4EAE-8A76-A1AF8C079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C2282A-45C1-4EDC-BF23-99AD126F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ED9154-7DDA-4AF0-8358-4A268919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173E71-A341-4FC9-A37B-069BBFEF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74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BE6BDE-C8EE-410A-B5A2-81FDDCCD8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83C193-BD20-4067-884C-0655729A8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C819DD-C3B3-4CFA-BB48-A3A0F3F9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38A903-2E39-4F0E-AFFA-EDE0D71B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B5D014-410B-45D9-9E7F-0BD77339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478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BF9D17-CF8B-4857-A257-07C74455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952DDA-F37E-47BA-83F3-0F943B880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48363-1572-4398-B5B1-D8E13E209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CF4EC-82EF-464F-84CA-CD1F2032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E69C3-1E03-455F-8640-944850EC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547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3EACEB-77EF-4A31-9FE9-50DA3C659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D33C8B-2587-4259-BAB5-4DEA8479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FD55C7-16C7-431F-83C7-2F9DBD29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9051AA-2DB8-47AA-95AE-CE2B88ED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56F6F9-2DA2-4D45-8284-821070E4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478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701BF-EF47-4F14-9F4A-0352E114D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881CD0-5F56-4393-9EB4-ACEC46573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D9DA88-E054-4155-BB63-0B2DBF8DC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9C3873-36D2-4945-8580-B82F46B1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737873-A8AD-4B51-8229-10CBDF1F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D7F032-147F-4F21-9467-FA5C8C32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610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A82CB-31D0-453F-9DB6-682FEAEB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B2C383-3CA7-45D0-8B8F-75A0F38B6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5FDBE5-905E-451E-A01C-3A124C388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BEF0F0B-FCF8-4FB7-B13D-1C90EC62A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68A0ED-C4FF-494F-A6C0-68770AEED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468619-9CAA-4C02-9383-CF4C082E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405E23-1FB0-405B-B699-E7754EE0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C94326-D307-46F0-B28B-A8C7F783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095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57B58-86EA-4810-A5E1-0F6D1DCC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538DF3-4F91-4F38-956B-5B538BC63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395954-8987-46A2-9AB5-F357D60D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DDD3853-AE9D-4D50-80BF-FA1BA4B5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465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7CD6D0-3804-4D8F-9ACA-D55BB12E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82DC71-168C-438E-82DA-747E8A7B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FF8794-811B-4543-9098-75985BDE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005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A609F-8234-45E7-9E60-01958FAE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75D2D0-7843-43B2-84B6-3170A2210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10FC0E-B726-41D7-BD8E-3E719392E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FC9087-74C5-4CEB-B736-251B5DD1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384C03-3045-4298-895A-18A795507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E9E122-A476-4F03-B4A2-B0CF3496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327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DEA5F-5542-4C2F-BB1C-4E2054B4B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AEC530-A458-4C04-92E4-3D84E442C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00ABD-176F-4DD3-9F4D-FBF006C90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75D967-70A4-4286-B6B4-6E863255E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9AC67-93A1-4E5B-B305-6C97A0FA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4F18FF-EB67-4497-BD79-E2214232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348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67E58F-4D0A-4E81-8D20-71686AC86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D5FE9A-9210-40E3-B9AF-AC045960E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80EADF-ABC1-43C9-A113-180C53215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1E4CE-5075-42CC-AE8B-738C12C7F34B}" type="datetimeFigureOut">
              <a:rPr lang="fr-CH" smtClean="0"/>
              <a:t>18.11.2020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B4D27D-A53B-4EF8-8D26-246A318FD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B15A99-BAFA-4459-8A6A-3B2736EAE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CE54-BBDD-445F-8CA9-51BFC0DDB55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763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BFA246-63F8-494F-9C3E-E149B0F0C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H" sz="5400" b="1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Rouler dans des conditions particulières</a:t>
            </a:r>
          </a:p>
        </p:txBody>
      </p:sp>
    </p:spTree>
    <p:extLst>
      <p:ext uri="{BB962C8B-B14F-4D97-AF65-F5344CB8AC3E}">
        <p14:creationId xmlns:p14="http://schemas.microsoft.com/office/powerpoint/2010/main" val="3494563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2.4 Rouler au crépuscule et la nuit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79779"/>
            <a:ext cx="8951030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Avant le départ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Utiliser l’éclairage conformément aux règles de circulation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Nettoyer le parebrise et les vitres latérales (intérieur et extérieur)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Nettoyer et vérifier le bon fonctionnement de l’éclairage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Pendant le trajet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Adapter la vitesse aux conditions de visibilité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Garder les distances par rapport au véhicule qui vous précède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Laisser plus de distance sur le coté droit de la chaussée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Garder si possible votre regard loin devant</a:t>
            </a:r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 regarder pas la lumière des véhicules arrivant en face mais plutôt vers la droite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cas d’éblouissement diriger votre regard vers le coté droit de la chaussée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faisceau lumineux est plus court en virage qu'en ligne droite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Recommandation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Contrôler votre vue tous les 2 ou 3 ans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03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631951" y="2924945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H" sz="6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Questions - réponses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31951" y="2498120"/>
            <a:ext cx="88931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fr-FR"/>
            </a:defPPr>
            <a:lvl1pPr algn="ctr">
              <a:defRPr sz="6000" b="1" i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fr-CH" dirty="0"/>
              <a:t>Merci pour votre participation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F694D3-BBA3-4C66-BA34-09924ADE8CC5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Rouler dans des conditions particulières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0775C6-853B-4696-9B4F-25C004B79CD2}"/>
              </a:ext>
            </a:extLst>
          </p:cNvPr>
          <p:cNvSpPr/>
          <p:nvPr/>
        </p:nvSpPr>
        <p:spPr>
          <a:xfrm>
            <a:off x="1770100" y="1079779"/>
            <a:ext cx="8651798" cy="54476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i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Objectif</a:t>
            </a:r>
            <a:r>
              <a:rPr lang="fr-FR" sz="24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:</a:t>
            </a:r>
            <a:endParaRPr lang="fr-FR" sz="2000" b="1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Vous êtes en mesure de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Expliquer les exigences particulières liées à la circulation de nuit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Décrire les dangers possible en cas d’intempéries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Expliquer les exigences particulières liées à la circulation dans des conditions difficiles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cap="none" spc="0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Contenus 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Intempéries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Chaines à neige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Rouler sur du revêtement naturel (terrain)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Rouler au crépuscule et dans la nuit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82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2.1 Intempéries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79779"/>
            <a:ext cx="8651798" cy="47705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Brouillard / chute de neige / forte pluie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Adapter la VITESSE à la VISIBILITE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Augmenter la distance de sécurité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Brouillard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Provoque une illusion sensoriel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objets flous sont estimé plus lointains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Estimation de la vitesse est plus difficile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Utilisation des feux de brouillard si la visibilité inférieur à 50m (brouillard, bourrasque de neige ou forte pluie)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Toujours pouvoir s'arrêter sur la distance visible (route étroite : moitié)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88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2.1 Intempéries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79779"/>
            <a:ext cx="8651798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Neige / neige fondue / verglas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Adhérence des pneus fortement réduite (verglas 10x)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Véhicule avec remorque : risque de mise en portefeuille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 particulièrement véhicule articulé (empattement court)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Eviter certain itinéraires (routes inconnues ou descentes particulières)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la fin de l’automne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Température agréable en journée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Risque de gel le matin (ponts ou zones ombragées)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Chaussée verglacée : s’arrêter si la situation l’exige 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Utilisation du ralentisseur doit être évité dans la mesure du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Utiliser des chaines à neige par mesure de sécurité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871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2.1 Intempéries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79779"/>
            <a:ext cx="865179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Conseils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Prévoyez suffisamment de temps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Garder suffisamment de distance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 encore par rapport aux deux roues (risque de chute)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Surveillez la température extérieure (+3°)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Nettoyez régulièrement l’éclairage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Embrayez en douceur et laissez travailler l’ASR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Utilisez le blocage du différentiel ou les chaines automatiques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Relevez ou soulagez l’essieux relevable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Tenez compte des caractéristiques des boites de vitesses auto (manuel du constructeur)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Soyez particulièrement vigilant sur les ponts, les zones ombragées, ou les entrées et sorties de tunnels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881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2.2 Chaines à neige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099" y="1079779"/>
            <a:ext cx="9378869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chaines à neige doivent permettre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démarrage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freinage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maintien latéral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Monter les chaines avant d'être pris dans la neige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Chercher un emplacement adapté (plat, hors du trafic)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Tenir compte du manuel d’utilisation (limite vitesse / ASR)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 monter les chaines sur la chaussée qu'en cas d’urgence</a:t>
            </a:r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Sécuriser le véhicule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Porter un gilet de signalisation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chaine ne doit pas être torsadée et doit se trouver bien à plat sur le pneu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Tendre la chaine en laissant 1cm d’espace au dessus du pneu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Sur route verglacées ou gelée : serrer à fond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Contrôler la fixation des chaines et les retendre après une courte distance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Enlever les chaines sur les chaussées exempt de neige ou de verglas (usure, distance)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Contrôler la taille et l’état avant l’hiver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nettoyer et les sécher après utilisation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463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2.3 Rouler sur revêtement naturel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79779"/>
            <a:ext cx="8651798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contact direct entre le pneu et la chaussée se perd (sable, gravillon)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Risque de dérapage en particulier dans les virages ou lors de freinage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Circuler lentement surtout en période de sècheresse (poussière)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Faire attention à la nature du sol car le véhicule peut s'enfoncer ou basculer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Respecter la notice d’utilisation (manuel du constructeur)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Mettre la direction en ligne droite et faire un mouvement de va-et-vient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Utiliser les modes tous-terrains : 4x4, blocage différentiel avant d’être enlisé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Dégager les roues à la pelle diminue la résistance au roulement</a:t>
            </a:r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Parcourir à pied les routes inconnues afin de les tester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quittant les gravières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Contrôler qu’il n’y ai pas de pierre coincées entre les roues jumelées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Nettoyer les pneumatiques afin de ne pas salir la chaussée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Vérifier la propreté des vitres, des rétroviseurs et du dispositif d’éclairage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 pas oublier de déconnecter le blocage du différentiel</a:t>
            </a:r>
          </a:p>
          <a:p>
            <a:endParaRPr lang="fr-FR" sz="2000" b="0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05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2.4 Rouler au crépuscule et la nuit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4A1E9-9BC0-43E8-9B02-521FEEE5F35B}"/>
              </a:ext>
            </a:extLst>
          </p:cNvPr>
          <p:cNvSpPr/>
          <p:nvPr/>
        </p:nvSpPr>
        <p:spPr>
          <a:xfrm>
            <a:off x="1770100" y="1088168"/>
            <a:ext cx="894264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L’œil humain ne peut s’adapter que partiellement aux conditions défavorable de visibilité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Erreur d’appréciation des distances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Distance de vision réduite en particulier avec les feux de croisement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Eblouissement en particulier lorsque la chaussée est mouillée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 crépuscule ou la nuit les yeux atteignent les limites de leurs possibilités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objets difficilement identifiables dans la circulation sont souvent identifiés trop tard (exemple : un piéton vêtu de sombre)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L’acuité visuelle est fortement réduite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Graves manques d’informations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L’œil à besoin de 5 à 6 min pour une adaptation suffisante clarté / obscurité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Avec l'âge la capacité des yeux à s'adapter diminue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nuit la visibilité n’est pas constante (type de phare, taux de réflexion, obstacles)</a:t>
            </a:r>
          </a:p>
          <a:p>
            <a:endParaRPr lang="fr-FR" sz="2000" i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fr-FR" sz="20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 feux de croisement permettent d’identifier un piéton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Vêtu de sombre au mieux à partir de 25 à 30 m / vêtu de clair visible à 100 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Attention au faisceau asymétrique des feux</a:t>
            </a:r>
          </a:p>
        </p:txBody>
      </p:sp>
    </p:spTree>
    <p:extLst>
      <p:ext uri="{BB962C8B-B14F-4D97-AF65-F5344CB8AC3E}">
        <p14:creationId xmlns:p14="http://schemas.microsoft.com/office/powerpoint/2010/main" val="52671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3EF9709-C659-40E1-B487-D8773CDC56F6}"/>
              </a:ext>
            </a:extLst>
          </p:cNvPr>
          <p:cNvSpPr/>
          <p:nvPr/>
        </p:nvSpPr>
        <p:spPr>
          <a:xfrm>
            <a:off x="1770100" y="330576"/>
            <a:ext cx="86517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i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2.4 Rouler au crépuscule et la nuit</a:t>
            </a:r>
            <a:endParaRPr lang="fr-FR" sz="2800" b="1" i="1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CDABED-ED44-4E11-B9E4-38FD81C71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437" y="1070708"/>
            <a:ext cx="7600402" cy="556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29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932</Words>
  <Application>Microsoft Office PowerPoint</Application>
  <PresentationFormat>Grand écran</PresentationFormat>
  <Paragraphs>130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2. Rouler dans des conditions particulières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Rouler dans des conditions particulières</dc:title>
  <dc:creator>Christian Meillard</dc:creator>
  <cp:lastModifiedBy>Christian</cp:lastModifiedBy>
  <cp:revision>23</cp:revision>
  <dcterms:created xsi:type="dcterms:W3CDTF">2020-11-16T17:41:49Z</dcterms:created>
  <dcterms:modified xsi:type="dcterms:W3CDTF">2020-11-18T23:17:51Z</dcterms:modified>
</cp:coreProperties>
</file>