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0" r:id="rId19"/>
    <p:sldId id="27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5"/>
  </p:normalViewPr>
  <p:slideViewPr>
    <p:cSldViewPr snapToGrid="0" snapToObjects="1">
      <p:cViewPr varScale="1">
        <p:scale>
          <a:sx n="89" d="100"/>
          <a:sy n="89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B926C-87B0-4063-9FB5-CACC2453DEC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E02CCF-6D76-40D8-B6E5-C3F6D8F692D7}">
      <dgm:prSet/>
      <dgm:spPr/>
      <dgm:t>
        <a:bodyPr/>
        <a:lstStyle/>
        <a:p>
          <a:r>
            <a:rPr lang="fr-FR"/>
            <a:t>Comment naissent les conflits?</a:t>
          </a:r>
          <a:endParaRPr lang="en-US"/>
        </a:p>
      </dgm:t>
    </dgm:pt>
    <dgm:pt modelId="{87064302-2C99-4EFD-AE49-B685F2D77106}" type="parTrans" cxnId="{A4553EFB-FF7F-4758-85BE-82C562B4555E}">
      <dgm:prSet/>
      <dgm:spPr/>
      <dgm:t>
        <a:bodyPr/>
        <a:lstStyle/>
        <a:p>
          <a:endParaRPr lang="en-US"/>
        </a:p>
      </dgm:t>
    </dgm:pt>
    <dgm:pt modelId="{3692DD28-F0A6-4516-ADDF-092D3192202A}" type="sibTrans" cxnId="{A4553EFB-FF7F-4758-85BE-82C562B4555E}">
      <dgm:prSet/>
      <dgm:spPr/>
      <dgm:t>
        <a:bodyPr/>
        <a:lstStyle/>
        <a:p>
          <a:endParaRPr lang="en-US"/>
        </a:p>
      </dgm:t>
    </dgm:pt>
    <dgm:pt modelId="{186C56C0-02A0-4C49-A18A-CAF6CE898C07}">
      <dgm:prSet/>
      <dgm:spPr/>
      <dgm:t>
        <a:bodyPr/>
        <a:lstStyle/>
        <a:p>
          <a:r>
            <a:rPr lang="fr-FR"/>
            <a:t>Pourquoi on s’énerve?</a:t>
          </a:r>
          <a:endParaRPr lang="en-US"/>
        </a:p>
      </dgm:t>
    </dgm:pt>
    <dgm:pt modelId="{2B075F71-7261-4536-A850-4A6C490E833B}" type="parTrans" cxnId="{DF396D70-1057-4F4C-A038-E0AA29AF6B1E}">
      <dgm:prSet/>
      <dgm:spPr/>
      <dgm:t>
        <a:bodyPr/>
        <a:lstStyle/>
        <a:p>
          <a:endParaRPr lang="en-US"/>
        </a:p>
      </dgm:t>
    </dgm:pt>
    <dgm:pt modelId="{341172EB-C2A2-4B21-B655-B90A0F5F9CD8}" type="sibTrans" cxnId="{DF396D70-1057-4F4C-A038-E0AA29AF6B1E}">
      <dgm:prSet/>
      <dgm:spPr/>
      <dgm:t>
        <a:bodyPr/>
        <a:lstStyle/>
        <a:p>
          <a:endParaRPr lang="en-US"/>
        </a:p>
      </dgm:t>
    </dgm:pt>
    <dgm:pt modelId="{174D6792-8662-4006-A59C-2681B19074E5}">
      <dgm:prSet/>
      <dgm:spPr/>
      <dgm:t>
        <a:bodyPr/>
        <a:lstStyle/>
        <a:p>
          <a:r>
            <a:rPr lang="en-US" dirty="0"/>
            <a:t>Tu / </a:t>
          </a:r>
          <a:r>
            <a:rPr lang="en-US" dirty="0" err="1"/>
            <a:t>vous</a:t>
          </a:r>
          <a:r>
            <a:rPr lang="en-US" dirty="0"/>
            <a:t>…</a:t>
          </a:r>
        </a:p>
      </dgm:t>
    </dgm:pt>
    <dgm:pt modelId="{A2206FF9-B9A6-44F5-B4B3-66DE449B7E08}" type="parTrans" cxnId="{FFB7ABF9-AFDB-4E18-A921-E49CD2114ED7}">
      <dgm:prSet/>
      <dgm:spPr/>
      <dgm:t>
        <a:bodyPr/>
        <a:lstStyle/>
        <a:p>
          <a:endParaRPr lang="en-US"/>
        </a:p>
      </dgm:t>
    </dgm:pt>
    <dgm:pt modelId="{3A353CDA-7BC5-4A22-8642-76E7A3C3B217}" type="sibTrans" cxnId="{FFB7ABF9-AFDB-4E18-A921-E49CD2114ED7}">
      <dgm:prSet/>
      <dgm:spPr/>
      <dgm:t>
        <a:bodyPr/>
        <a:lstStyle/>
        <a:p>
          <a:endParaRPr lang="en-US"/>
        </a:p>
      </dgm:t>
    </dgm:pt>
    <dgm:pt modelId="{572EE2A5-34AD-4A45-8912-CF4779CEEED0}" type="pres">
      <dgm:prSet presAssocID="{D1FB926C-87B0-4063-9FB5-CACC2453DEC3}" presName="linear" presStyleCnt="0">
        <dgm:presLayoutVars>
          <dgm:animLvl val="lvl"/>
          <dgm:resizeHandles val="exact"/>
        </dgm:presLayoutVars>
      </dgm:prSet>
      <dgm:spPr/>
    </dgm:pt>
    <dgm:pt modelId="{A107E313-3FE9-2C44-817E-411322A30F64}" type="pres">
      <dgm:prSet presAssocID="{BEE02CCF-6D76-40D8-B6E5-C3F6D8F692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66CDE3-15CD-0544-9537-5CF07119B306}" type="pres">
      <dgm:prSet presAssocID="{3692DD28-F0A6-4516-ADDF-092D3192202A}" presName="spacer" presStyleCnt="0"/>
      <dgm:spPr/>
    </dgm:pt>
    <dgm:pt modelId="{ACDBE8EA-8261-D242-90EF-4E2AE0C2CC02}" type="pres">
      <dgm:prSet presAssocID="{186C56C0-02A0-4C49-A18A-CAF6CE898C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A1BA8C-9B91-AA49-BC8C-712B3140DEAF}" type="pres">
      <dgm:prSet presAssocID="{341172EB-C2A2-4B21-B655-B90A0F5F9CD8}" presName="spacer" presStyleCnt="0"/>
      <dgm:spPr/>
    </dgm:pt>
    <dgm:pt modelId="{F3C45712-E7B6-7D4F-A827-EDC288C3DB22}" type="pres">
      <dgm:prSet presAssocID="{174D6792-8662-4006-A59C-2681B19074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ACC8713-838A-274F-8574-830337421B38}" type="presOf" srcId="{174D6792-8662-4006-A59C-2681B19074E5}" destId="{F3C45712-E7B6-7D4F-A827-EDC288C3DB22}" srcOrd="0" destOrd="0" presId="urn:microsoft.com/office/officeart/2005/8/layout/vList2"/>
    <dgm:cxn modelId="{DF396D70-1057-4F4C-A038-E0AA29AF6B1E}" srcId="{D1FB926C-87B0-4063-9FB5-CACC2453DEC3}" destId="{186C56C0-02A0-4C49-A18A-CAF6CE898C07}" srcOrd="1" destOrd="0" parTransId="{2B075F71-7261-4536-A850-4A6C490E833B}" sibTransId="{341172EB-C2A2-4B21-B655-B90A0F5F9CD8}"/>
    <dgm:cxn modelId="{802B2B79-C0BD-3045-8950-AA829D554F34}" type="presOf" srcId="{BEE02CCF-6D76-40D8-B6E5-C3F6D8F692D7}" destId="{A107E313-3FE9-2C44-817E-411322A30F64}" srcOrd="0" destOrd="0" presId="urn:microsoft.com/office/officeart/2005/8/layout/vList2"/>
    <dgm:cxn modelId="{B739AEA1-5C19-5048-B7B1-DFE3BBE8AFBE}" type="presOf" srcId="{186C56C0-02A0-4C49-A18A-CAF6CE898C07}" destId="{ACDBE8EA-8261-D242-90EF-4E2AE0C2CC02}" srcOrd="0" destOrd="0" presId="urn:microsoft.com/office/officeart/2005/8/layout/vList2"/>
    <dgm:cxn modelId="{B18EC7C5-DFEF-C343-912C-A9E217E069FB}" type="presOf" srcId="{D1FB926C-87B0-4063-9FB5-CACC2453DEC3}" destId="{572EE2A5-34AD-4A45-8912-CF4779CEEED0}" srcOrd="0" destOrd="0" presId="urn:microsoft.com/office/officeart/2005/8/layout/vList2"/>
    <dgm:cxn modelId="{FFB7ABF9-AFDB-4E18-A921-E49CD2114ED7}" srcId="{D1FB926C-87B0-4063-9FB5-CACC2453DEC3}" destId="{174D6792-8662-4006-A59C-2681B19074E5}" srcOrd="2" destOrd="0" parTransId="{A2206FF9-B9A6-44F5-B4B3-66DE449B7E08}" sibTransId="{3A353CDA-7BC5-4A22-8642-76E7A3C3B217}"/>
    <dgm:cxn modelId="{A4553EFB-FF7F-4758-85BE-82C562B4555E}" srcId="{D1FB926C-87B0-4063-9FB5-CACC2453DEC3}" destId="{BEE02CCF-6D76-40D8-B6E5-C3F6D8F692D7}" srcOrd="0" destOrd="0" parTransId="{87064302-2C99-4EFD-AE49-B685F2D77106}" sibTransId="{3692DD28-F0A6-4516-ADDF-092D3192202A}"/>
    <dgm:cxn modelId="{639622F5-451F-1B4D-B4A4-800628217422}" type="presParOf" srcId="{572EE2A5-34AD-4A45-8912-CF4779CEEED0}" destId="{A107E313-3FE9-2C44-817E-411322A30F64}" srcOrd="0" destOrd="0" presId="urn:microsoft.com/office/officeart/2005/8/layout/vList2"/>
    <dgm:cxn modelId="{56FA0480-A073-C744-A856-D6C660572B58}" type="presParOf" srcId="{572EE2A5-34AD-4A45-8912-CF4779CEEED0}" destId="{4F66CDE3-15CD-0544-9537-5CF07119B306}" srcOrd="1" destOrd="0" presId="urn:microsoft.com/office/officeart/2005/8/layout/vList2"/>
    <dgm:cxn modelId="{81B4F0B3-0D5F-0E44-9651-CBC73ECE260A}" type="presParOf" srcId="{572EE2A5-34AD-4A45-8912-CF4779CEEED0}" destId="{ACDBE8EA-8261-D242-90EF-4E2AE0C2CC02}" srcOrd="2" destOrd="0" presId="urn:microsoft.com/office/officeart/2005/8/layout/vList2"/>
    <dgm:cxn modelId="{754A38F6-1868-9E43-A4FD-A6D99A144196}" type="presParOf" srcId="{572EE2A5-34AD-4A45-8912-CF4779CEEED0}" destId="{3BA1BA8C-9B91-AA49-BC8C-712B3140DEAF}" srcOrd="3" destOrd="0" presId="urn:microsoft.com/office/officeart/2005/8/layout/vList2"/>
    <dgm:cxn modelId="{1AA8185F-14CB-8D43-B260-5A3FB4615796}" type="presParOf" srcId="{572EE2A5-34AD-4A45-8912-CF4779CEEED0}" destId="{F3C45712-E7B6-7D4F-A827-EDC288C3DB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47CDED-0F29-4E5C-868F-A39C1250D5A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E084065-D012-40D5-B3CB-37CEEDDBE495}">
      <dgm:prSet/>
      <dgm:spPr/>
      <dgm:t>
        <a:bodyPr/>
        <a:lstStyle/>
        <a:p>
          <a:pPr>
            <a:defRPr cap="all"/>
          </a:pPr>
          <a:r>
            <a:rPr lang="fr-FR"/>
            <a:t>Garder de la distance</a:t>
          </a:r>
          <a:endParaRPr lang="en-US"/>
        </a:p>
      </dgm:t>
    </dgm:pt>
    <dgm:pt modelId="{8F0FB74C-ACB3-44DA-869F-D8D6ACB2FFB1}" type="parTrans" cxnId="{04E93FDD-AE2D-460C-B243-F78AAD8BCFA6}">
      <dgm:prSet/>
      <dgm:spPr/>
      <dgm:t>
        <a:bodyPr/>
        <a:lstStyle/>
        <a:p>
          <a:endParaRPr lang="en-US"/>
        </a:p>
      </dgm:t>
    </dgm:pt>
    <dgm:pt modelId="{77824612-8B2E-4FD1-838F-E3AB99BEE74E}" type="sibTrans" cxnId="{04E93FDD-AE2D-460C-B243-F78AAD8BCFA6}">
      <dgm:prSet/>
      <dgm:spPr/>
      <dgm:t>
        <a:bodyPr/>
        <a:lstStyle/>
        <a:p>
          <a:endParaRPr lang="en-US"/>
        </a:p>
      </dgm:t>
    </dgm:pt>
    <dgm:pt modelId="{1E0CCC07-3DC5-41BF-A673-6D2541A056C0}">
      <dgm:prSet/>
      <dgm:spPr/>
      <dgm:t>
        <a:bodyPr/>
        <a:lstStyle/>
        <a:p>
          <a:pPr>
            <a:defRPr cap="all"/>
          </a:pPr>
          <a:r>
            <a:rPr lang="fr-FR"/>
            <a:t>Rester calme</a:t>
          </a:r>
          <a:endParaRPr lang="en-US"/>
        </a:p>
      </dgm:t>
    </dgm:pt>
    <dgm:pt modelId="{FA91C9DA-E5C9-455B-B70B-2D33C9C4C511}" type="parTrans" cxnId="{B09EE505-2199-4852-9A82-768CFAA342C9}">
      <dgm:prSet/>
      <dgm:spPr/>
      <dgm:t>
        <a:bodyPr/>
        <a:lstStyle/>
        <a:p>
          <a:endParaRPr lang="en-US"/>
        </a:p>
      </dgm:t>
    </dgm:pt>
    <dgm:pt modelId="{536F49C9-2592-4A4E-9269-7DD2564DA35E}" type="sibTrans" cxnId="{B09EE505-2199-4852-9A82-768CFAA342C9}">
      <dgm:prSet/>
      <dgm:spPr/>
      <dgm:t>
        <a:bodyPr/>
        <a:lstStyle/>
        <a:p>
          <a:endParaRPr lang="en-US"/>
        </a:p>
      </dgm:t>
    </dgm:pt>
    <dgm:pt modelId="{916BB257-B3FC-42C0-ADDC-DE837815ABD3}">
      <dgm:prSet/>
      <dgm:spPr/>
      <dgm:t>
        <a:bodyPr/>
        <a:lstStyle/>
        <a:p>
          <a:pPr>
            <a:defRPr cap="all"/>
          </a:pPr>
          <a:r>
            <a:rPr lang="fr-FR"/>
            <a:t>Ne pas répondre</a:t>
          </a:r>
          <a:endParaRPr lang="en-US"/>
        </a:p>
      </dgm:t>
    </dgm:pt>
    <dgm:pt modelId="{FF0129C8-6ABE-4F25-982A-5C2CE55B1E66}" type="parTrans" cxnId="{AD4FE28C-8FCB-4069-8A69-EA2ABA6B5B85}">
      <dgm:prSet/>
      <dgm:spPr/>
      <dgm:t>
        <a:bodyPr/>
        <a:lstStyle/>
        <a:p>
          <a:endParaRPr lang="en-US"/>
        </a:p>
      </dgm:t>
    </dgm:pt>
    <dgm:pt modelId="{77417C47-3BB8-42E1-AFAE-AC4414139435}" type="sibTrans" cxnId="{AD4FE28C-8FCB-4069-8A69-EA2ABA6B5B85}">
      <dgm:prSet/>
      <dgm:spPr/>
      <dgm:t>
        <a:bodyPr/>
        <a:lstStyle/>
        <a:p>
          <a:endParaRPr lang="en-US"/>
        </a:p>
      </dgm:t>
    </dgm:pt>
    <dgm:pt modelId="{D98CE949-B183-473A-9D02-2A792B3F58C7}" type="pres">
      <dgm:prSet presAssocID="{0347CDED-0F29-4E5C-868F-A39C1250D5A1}" presName="root" presStyleCnt="0">
        <dgm:presLayoutVars>
          <dgm:dir/>
          <dgm:resizeHandles val="exact"/>
        </dgm:presLayoutVars>
      </dgm:prSet>
      <dgm:spPr/>
    </dgm:pt>
    <dgm:pt modelId="{3875D65D-2031-4A00-94BE-A766A20B10AD}" type="pres">
      <dgm:prSet presAssocID="{9E084065-D012-40D5-B3CB-37CEEDDBE495}" presName="compNode" presStyleCnt="0"/>
      <dgm:spPr/>
    </dgm:pt>
    <dgm:pt modelId="{43EAD37D-9133-4162-BB45-4187CCB8603B}" type="pres">
      <dgm:prSet presAssocID="{9E084065-D012-40D5-B3CB-37CEEDDBE495}" presName="iconBgRect" presStyleLbl="bgShp" presStyleIdx="0" presStyleCnt="3"/>
      <dgm:spPr/>
    </dgm:pt>
    <dgm:pt modelId="{DE68C67C-6531-4FC1-B7C8-BF67B4B3C555}" type="pres">
      <dgm:prSet presAssocID="{9E084065-D012-40D5-B3CB-37CEEDDBE4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ture"/>
        </a:ext>
      </dgm:extLst>
    </dgm:pt>
    <dgm:pt modelId="{1A40E204-00D5-4346-A5B3-32525412E4CC}" type="pres">
      <dgm:prSet presAssocID="{9E084065-D012-40D5-B3CB-37CEEDDBE495}" presName="spaceRect" presStyleCnt="0"/>
      <dgm:spPr/>
    </dgm:pt>
    <dgm:pt modelId="{DA6A5342-B2C5-4F1A-B77B-24DCAB8D8EFD}" type="pres">
      <dgm:prSet presAssocID="{9E084065-D012-40D5-B3CB-37CEEDDBE495}" presName="textRect" presStyleLbl="revTx" presStyleIdx="0" presStyleCnt="3">
        <dgm:presLayoutVars>
          <dgm:chMax val="1"/>
          <dgm:chPref val="1"/>
        </dgm:presLayoutVars>
      </dgm:prSet>
      <dgm:spPr/>
    </dgm:pt>
    <dgm:pt modelId="{C6E5296C-D48A-471C-85E7-2C56B4DF125E}" type="pres">
      <dgm:prSet presAssocID="{77824612-8B2E-4FD1-838F-E3AB99BEE74E}" presName="sibTrans" presStyleCnt="0"/>
      <dgm:spPr/>
    </dgm:pt>
    <dgm:pt modelId="{86D5DA1D-6306-4A6F-9A01-F0F28DBDFCBC}" type="pres">
      <dgm:prSet presAssocID="{1E0CCC07-3DC5-41BF-A673-6D2541A056C0}" presName="compNode" presStyleCnt="0"/>
      <dgm:spPr/>
    </dgm:pt>
    <dgm:pt modelId="{9283C946-5AE7-41A3-B6E8-1CE737F4CB12}" type="pres">
      <dgm:prSet presAssocID="{1E0CCC07-3DC5-41BF-A673-6D2541A056C0}" presName="iconBgRect" presStyleLbl="bgShp" presStyleIdx="1" presStyleCnt="3"/>
      <dgm:spPr/>
    </dgm:pt>
    <dgm:pt modelId="{CA3DFCE8-65C9-4F01-9BE5-01449E912367}" type="pres">
      <dgm:prSet presAssocID="{1E0CCC07-3DC5-41BF-A673-6D2541A056C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que audio"/>
        </a:ext>
      </dgm:extLst>
    </dgm:pt>
    <dgm:pt modelId="{C3C4D244-7C40-4FB2-B72A-AE5B2E7487C6}" type="pres">
      <dgm:prSet presAssocID="{1E0CCC07-3DC5-41BF-A673-6D2541A056C0}" presName="spaceRect" presStyleCnt="0"/>
      <dgm:spPr/>
    </dgm:pt>
    <dgm:pt modelId="{0880F1DB-D02F-4769-A6EB-7E12D3DE9346}" type="pres">
      <dgm:prSet presAssocID="{1E0CCC07-3DC5-41BF-A673-6D2541A056C0}" presName="textRect" presStyleLbl="revTx" presStyleIdx="1" presStyleCnt="3">
        <dgm:presLayoutVars>
          <dgm:chMax val="1"/>
          <dgm:chPref val="1"/>
        </dgm:presLayoutVars>
      </dgm:prSet>
      <dgm:spPr/>
    </dgm:pt>
    <dgm:pt modelId="{5AF41FFB-86FC-4C75-9C59-D14F6BF2FD8E}" type="pres">
      <dgm:prSet presAssocID="{536F49C9-2592-4A4E-9269-7DD2564DA35E}" presName="sibTrans" presStyleCnt="0"/>
      <dgm:spPr/>
    </dgm:pt>
    <dgm:pt modelId="{841E6E98-C758-4076-8F98-011069F46B41}" type="pres">
      <dgm:prSet presAssocID="{916BB257-B3FC-42C0-ADDC-DE837815ABD3}" presName="compNode" presStyleCnt="0"/>
      <dgm:spPr/>
    </dgm:pt>
    <dgm:pt modelId="{41772680-571E-4125-AD77-1731186EF783}" type="pres">
      <dgm:prSet presAssocID="{916BB257-B3FC-42C0-ADDC-DE837815ABD3}" presName="iconBgRect" presStyleLbl="bgShp" presStyleIdx="2" presStyleCnt="3"/>
      <dgm:spPr/>
    </dgm:pt>
    <dgm:pt modelId="{BDE42DA0-D11A-4A85-B2B3-1CB8E183FDD2}" type="pres">
      <dgm:prSet presAssocID="{916BB257-B3FC-42C0-ADDC-DE837815AB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rmer"/>
        </a:ext>
      </dgm:extLst>
    </dgm:pt>
    <dgm:pt modelId="{018E8A04-B931-43BF-8638-4053B46994A0}" type="pres">
      <dgm:prSet presAssocID="{916BB257-B3FC-42C0-ADDC-DE837815ABD3}" presName="spaceRect" presStyleCnt="0"/>
      <dgm:spPr/>
    </dgm:pt>
    <dgm:pt modelId="{321CB60D-8DE5-4762-9B23-84C1654ADDB4}" type="pres">
      <dgm:prSet presAssocID="{916BB257-B3FC-42C0-ADDC-DE837815ABD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09EE505-2199-4852-9A82-768CFAA342C9}" srcId="{0347CDED-0F29-4E5C-868F-A39C1250D5A1}" destId="{1E0CCC07-3DC5-41BF-A673-6D2541A056C0}" srcOrd="1" destOrd="0" parTransId="{FA91C9DA-E5C9-455B-B70B-2D33C9C4C511}" sibTransId="{536F49C9-2592-4A4E-9269-7DD2564DA35E}"/>
    <dgm:cxn modelId="{F114B208-31B4-4325-85AD-12975FA2CE43}" type="presOf" srcId="{9E084065-D012-40D5-B3CB-37CEEDDBE495}" destId="{DA6A5342-B2C5-4F1A-B77B-24DCAB8D8EFD}" srcOrd="0" destOrd="0" presId="urn:microsoft.com/office/officeart/2018/5/layout/IconCircleLabelList"/>
    <dgm:cxn modelId="{8FC10C6F-C326-40B0-AAA0-384E5A918028}" type="presOf" srcId="{916BB257-B3FC-42C0-ADDC-DE837815ABD3}" destId="{321CB60D-8DE5-4762-9B23-84C1654ADDB4}" srcOrd="0" destOrd="0" presId="urn:microsoft.com/office/officeart/2018/5/layout/IconCircleLabelList"/>
    <dgm:cxn modelId="{AD4FE28C-8FCB-4069-8A69-EA2ABA6B5B85}" srcId="{0347CDED-0F29-4E5C-868F-A39C1250D5A1}" destId="{916BB257-B3FC-42C0-ADDC-DE837815ABD3}" srcOrd="2" destOrd="0" parTransId="{FF0129C8-6ABE-4F25-982A-5C2CE55B1E66}" sibTransId="{77417C47-3BB8-42E1-AFAE-AC4414139435}"/>
    <dgm:cxn modelId="{CAF9A5AD-3B9A-4D44-8AAE-31A29213C411}" type="presOf" srcId="{1E0CCC07-3DC5-41BF-A673-6D2541A056C0}" destId="{0880F1DB-D02F-4769-A6EB-7E12D3DE9346}" srcOrd="0" destOrd="0" presId="urn:microsoft.com/office/officeart/2018/5/layout/IconCircleLabelList"/>
    <dgm:cxn modelId="{6C32A2CA-0FD1-4998-9784-57B2398FDEEA}" type="presOf" srcId="{0347CDED-0F29-4E5C-868F-A39C1250D5A1}" destId="{D98CE949-B183-473A-9D02-2A792B3F58C7}" srcOrd="0" destOrd="0" presId="urn:microsoft.com/office/officeart/2018/5/layout/IconCircleLabelList"/>
    <dgm:cxn modelId="{04E93FDD-AE2D-460C-B243-F78AAD8BCFA6}" srcId="{0347CDED-0F29-4E5C-868F-A39C1250D5A1}" destId="{9E084065-D012-40D5-B3CB-37CEEDDBE495}" srcOrd="0" destOrd="0" parTransId="{8F0FB74C-ACB3-44DA-869F-D8D6ACB2FFB1}" sibTransId="{77824612-8B2E-4FD1-838F-E3AB99BEE74E}"/>
    <dgm:cxn modelId="{A46FE4F4-4D36-4302-BA75-29F77DE31D23}" type="presParOf" srcId="{D98CE949-B183-473A-9D02-2A792B3F58C7}" destId="{3875D65D-2031-4A00-94BE-A766A20B10AD}" srcOrd="0" destOrd="0" presId="urn:microsoft.com/office/officeart/2018/5/layout/IconCircleLabelList"/>
    <dgm:cxn modelId="{B02ABE4E-0E72-40C9-B0DC-8D35612C9DC7}" type="presParOf" srcId="{3875D65D-2031-4A00-94BE-A766A20B10AD}" destId="{43EAD37D-9133-4162-BB45-4187CCB8603B}" srcOrd="0" destOrd="0" presId="urn:microsoft.com/office/officeart/2018/5/layout/IconCircleLabelList"/>
    <dgm:cxn modelId="{03EA27C1-FDD4-4EB9-A861-299B066CCB6B}" type="presParOf" srcId="{3875D65D-2031-4A00-94BE-A766A20B10AD}" destId="{DE68C67C-6531-4FC1-B7C8-BF67B4B3C555}" srcOrd="1" destOrd="0" presId="urn:microsoft.com/office/officeart/2018/5/layout/IconCircleLabelList"/>
    <dgm:cxn modelId="{01B4008F-5162-4117-88CC-C598AF67F467}" type="presParOf" srcId="{3875D65D-2031-4A00-94BE-A766A20B10AD}" destId="{1A40E204-00D5-4346-A5B3-32525412E4CC}" srcOrd="2" destOrd="0" presId="urn:microsoft.com/office/officeart/2018/5/layout/IconCircleLabelList"/>
    <dgm:cxn modelId="{361500A2-7C8F-41F4-A10E-D37118BAB707}" type="presParOf" srcId="{3875D65D-2031-4A00-94BE-A766A20B10AD}" destId="{DA6A5342-B2C5-4F1A-B77B-24DCAB8D8EFD}" srcOrd="3" destOrd="0" presId="urn:microsoft.com/office/officeart/2018/5/layout/IconCircleLabelList"/>
    <dgm:cxn modelId="{6983D013-C97B-42CE-9AD5-2B07B4915247}" type="presParOf" srcId="{D98CE949-B183-473A-9D02-2A792B3F58C7}" destId="{C6E5296C-D48A-471C-85E7-2C56B4DF125E}" srcOrd="1" destOrd="0" presId="urn:microsoft.com/office/officeart/2018/5/layout/IconCircleLabelList"/>
    <dgm:cxn modelId="{E3296D8D-BEDB-41A2-9478-8A102B30A101}" type="presParOf" srcId="{D98CE949-B183-473A-9D02-2A792B3F58C7}" destId="{86D5DA1D-6306-4A6F-9A01-F0F28DBDFCBC}" srcOrd="2" destOrd="0" presId="urn:microsoft.com/office/officeart/2018/5/layout/IconCircleLabelList"/>
    <dgm:cxn modelId="{BE2A0F01-A1B3-4C7D-8199-14009E90EB2A}" type="presParOf" srcId="{86D5DA1D-6306-4A6F-9A01-F0F28DBDFCBC}" destId="{9283C946-5AE7-41A3-B6E8-1CE737F4CB12}" srcOrd="0" destOrd="0" presId="urn:microsoft.com/office/officeart/2018/5/layout/IconCircleLabelList"/>
    <dgm:cxn modelId="{02ECD40D-DE56-46A4-9C8C-E6C76A020588}" type="presParOf" srcId="{86D5DA1D-6306-4A6F-9A01-F0F28DBDFCBC}" destId="{CA3DFCE8-65C9-4F01-9BE5-01449E912367}" srcOrd="1" destOrd="0" presId="urn:microsoft.com/office/officeart/2018/5/layout/IconCircleLabelList"/>
    <dgm:cxn modelId="{219AC853-6909-4CFA-9AC7-6FAB5C5F7F20}" type="presParOf" srcId="{86D5DA1D-6306-4A6F-9A01-F0F28DBDFCBC}" destId="{C3C4D244-7C40-4FB2-B72A-AE5B2E7487C6}" srcOrd="2" destOrd="0" presId="urn:microsoft.com/office/officeart/2018/5/layout/IconCircleLabelList"/>
    <dgm:cxn modelId="{2DA62D36-3F72-4B57-8743-2271B988A263}" type="presParOf" srcId="{86D5DA1D-6306-4A6F-9A01-F0F28DBDFCBC}" destId="{0880F1DB-D02F-4769-A6EB-7E12D3DE9346}" srcOrd="3" destOrd="0" presId="urn:microsoft.com/office/officeart/2018/5/layout/IconCircleLabelList"/>
    <dgm:cxn modelId="{7F321D9B-3C5B-4434-83E9-62504097BB78}" type="presParOf" srcId="{D98CE949-B183-473A-9D02-2A792B3F58C7}" destId="{5AF41FFB-86FC-4C75-9C59-D14F6BF2FD8E}" srcOrd="3" destOrd="0" presId="urn:microsoft.com/office/officeart/2018/5/layout/IconCircleLabelList"/>
    <dgm:cxn modelId="{D706CAA1-306B-4751-AC9D-ADFD2D777935}" type="presParOf" srcId="{D98CE949-B183-473A-9D02-2A792B3F58C7}" destId="{841E6E98-C758-4076-8F98-011069F46B41}" srcOrd="4" destOrd="0" presId="urn:microsoft.com/office/officeart/2018/5/layout/IconCircleLabelList"/>
    <dgm:cxn modelId="{FFEDA5A4-540F-4BE6-BA0A-CC8E9F3F62AD}" type="presParOf" srcId="{841E6E98-C758-4076-8F98-011069F46B41}" destId="{41772680-571E-4125-AD77-1731186EF783}" srcOrd="0" destOrd="0" presId="urn:microsoft.com/office/officeart/2018/5/layout/IconCircleLabelList"/>
    <dgm:cxn modelId="{031968C3-1708-44D3-9F3C-20BEDADF37A2}" type="presParOf" srcId="{841E6E98-C758-4076-8F98-011069F46B41}" destId="{BDE42DA0-D11A-4A85-B2B3-1CB8E183FDD2}" srcOrd="1" destOrd="0" presId="urn:microsoft.com/office/officeart/2018/5/layout/IconCircleLabelList"/>
    <dgm:cxn modelId="{4DEB8E09-3730-43FA-A19B-8B003DF350CF}" type="presParOf" srcId="{841E6E98-C758-4076-8F98-011069F46B41}" destId="{018E8A04-B931-43BF-8638-4053B46994A0}" srcOrd="2" destOrd="0" presId="urn:microsoft.com/office/officeart/2018/5/layout/IconCircleLabelList"/>
    <dgm:cxn modelId="{EE3F6EF5-3DE9-41A7-88B1-38940A9F574A}" type="presParOf" srcId="{841E6E98-C758-4076-8F98-011069F46B41}" destId="{321CB60D-8DE5-4762-9B23-84C1654ADD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7E313-3FE9-2C44-817E-411322A30F64}">
      <dsp:nvSpPr>
        <dsp:cNvPr id="0" name=""/>
        <dsp:cNvSpPr/>
      </dsp:nvSpPr>
      <dsp:spPr>
        <a:xfrm>
          <a:off x="0" y="7424"/>
          <a:ext cx="6096000" cy="1737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500" kern="1200"/>
            <a:t>Comment naissent les conflits?</a:t>
          </a:r>
          <a:endParaRPr lang="en-US" sz="4500" kern="1200"/>
        </a:p>
      </dsp:txBody>
      <dsp:txXfrm>
        <a:off x="84815" y="92239"/>
        <a:ext cx="5926370" cy="1567820"/>
      </dsp:txXfrm>
    </dsp:sp>
    <dsp:sp modelId="{ACDBE8EA-8261-D242-90EF-4E2AE0C2CC02}">
      <dsp:nvSpPr>
        <dsp:cNvPr id="0" name=""/>
        <dsp:cNvSpPr/>
      </dsp:nvSpPr>
      <dsp:spPr>
        <a:xfrm>
          <a:off x="0" y="1874475"/>
          <a:ext cx="6096000" cy="1737450"/>
        </a:xfrm>
        <a:prstGeom prst="roundRect">
          <a:avLst/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500" kern="1200"/>
            <a:t>Pourquoi on s’énerve?</a:t>
          </a:r>
          <a:endParaRPr lang="en-US" sz="4500" kern="1200"/>
        </a:p>
      </dsp:txBody>
      <dsp:txXfrm>
        <a:off x="84815" y="1959290"/>
        <a:ext cx="5926370" cy="1567820"/>
      </dsp:txXfrm>
    </dsp:sp>
    <dsp:sp modelId="{F3C45712-E7B6-7D4F-A827-EDC288C3DB22}">
      <dsp:nvSpPr>
        <dsp:cNvPr id="0" name=""/>
        <dsp:cNvSpPr/>
      </dsp:nvSpPr>
      <dsp:spPr>
        <a:xfrm>
          <a:off x="0" y="3741525"/>
          <a:ext cx="6096000" cy="1737450"/>
        </a:xfrm>
        <a:prstGeom prst="round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Tu / </a:t>
          </a:r>
          <a:r>
            <a:rPr lang="en-US" sz="4500" kern="1200" dirty="0" err="1"/>
            <a:t>vous</a:t>
          </a:r>
          <a:r>
            <a:rPr lang="en-US" sz="4500" kern="1200" dirty="0"/>
            <a:t>…</a:t>
          </a:r>
        </a:p>
      </dsp:txBody>
      <dsp:txXfrm>
        <a:off x="84815" y="3826340"/>
        <a:ext cx="5926370" cy="1567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AD37D-9133-4162-BB45-4187CCB8603B}">
      <dsp:nvSpPr>
        <dsp:cNvPr id="0" name=""/>
        <dsp:cNvSpPr/>
      </dsp:nvSpPr>
      <dsp:spPr>
        <a:xfrm>
          <a:off x="664949" y="95445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8C67C-6531-4FC1-B7C8-BF67B4B3C555}">
      <dsp:nvSpPr>
        <dsp:cNvPr id="0" name=""/>
        <dsp:cNvSpPr/>
      </dsp:nvSpPr>
      <dsp:spPr>
        <a:xfrm>
          <a:off x="1081762" y="512258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A5342-B2C5-4F1A-B77B-24DCAB8D8EFD}">
      <dsp:nvSpPr>
        <dsp:cNvPr id="0" name=""/>
        <dsp:cNvSpPr/>
      </dsp:nvSpPr>
      <dsp:spPr>
        <a:xfrm>
          <a:off x="39731" y="266044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700" kern="1200"/>
            <a:t>Garder de la distance</a:t>
          </a:r>
          <a:endParaRPr lang="en-US" sz="2700" kern="1200"/>
        </a:p>
      </dsp:txBody>
      <dsp:txXfrm>
        <a:off x="39731" y="2660446"/>
        <a:ext cx="3206250" cy="720000"/>
      </dsp:txXfrm>
    </dsp:sp>
    <dsp:sp modelId="{9283C946-5AE7-41A3-B6E8-1CE737F4CB12}">
      <dsp:nvSpPr>
        <dsp:cNvPr id="0" name=""/>
        <dsp:cNvSpPr/>
      </dsp:nvSpPr>
      <dsp:spPr>
        <a:xfrm>
          <a:off x="4432293" y="95445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DFCE8-65C9-4F01-9BE5-01449E912367}">
      <dsp:nvSpPr>
        <dsp:cNvPr id="0" name=""/>
        <dsp:cNvSpPr/>
      </dsp:nvSpPr>
      <dsp:spPr>
        <a:xfrm>
          <a:off x="4849106" y="512258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0F1DB-D02F-4769-A6EB-7E12D3DE9346}">
      <dsp:nvSpPr>
        <dsp:cNvPr id="0" name=""/>
        <dsp:cNvSpPr/>
      </dsp:nvSpPr>
      <dsp:spPr>
        <a:xfrm>
          <a:off x="3807075" y="266044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700" kern="1200"/>
            <a:t>Rester calme</a:t>
          </a:r>
          <a:endParaRPr lang="en-US" sz="2700" kern="1200"/>
        </a:p>
      </dsp:txBody>
      <dsp:txXfrm>
        <a:off x="3807075" y="2660446"/>
        <a:ext cx="3206250" cy="720000"/>
      </dsp:txXfrm>
    </dsp:sp>
    <dsp:sp modelId="{41772680-571E-4125-AD77-1731186EF783}">
      <dsp:nvSpPr>
        <dsp:cNvPr id="0" name=""/>
        <dsp:cNvSpPr/>
      </dsp:nvSpPr>
      <dsp:spPr>
        <a:xfrm>
          <a:off x="8199637" y="95445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42DA0-D11A-4A85-B2B3-1CB8E183FDD2}">
      <dsp:nvSpPr>
        <dsp:cNvPr id="0" name=""/>
        <dsp:cNvSpPr/>
      </dsp:nvSpPr>
      <dsp:spPr>
        <a:xfrm>
          <a:off x="8616450" y="512258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CB60D-8DE5-4762-9B23-84C1654ADDB4}">
      <dsp:nvSpPr>
        <dsp:cNvPr id="0" name=""/>
        <dsp:cNvSpPr/>
      </dsp:nvSpPr>
      <dsp:spPr>
        <a:xfrm>
          <a:off x="7574418" y="266044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700" kern="1200"/>
            <a:t>Ne pas répondre</a:t>
          </a:r>
          <a:endParaRPr lang="en-US" sz="2700" kern="1200"/>
        </a:p>
      </dsp:txBody>
      <dsp:txXfrm>
        <a:off x="7574418" y="2660446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1/4/21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0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8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4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1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4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1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Plp8-d2v9E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e0juqLdz2I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6_fLvO3nQ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ubRyREQB4s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Qm9FnRhmd8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755616-6B92-9E4C-ACED-B3F9B97BD84D}"/>
              </a:ext>
            </a:extLst>
          </p:cNvPr>
          <p:cNvSpPr txBox="1"/>
          <p:nvPr/>
        </p:nvSpPr>
        <p:spPr>
          <a:xfrm>
            <a:off x="2057400" y="3687878"/>
            <a:ext cx="8115299" cy="1265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conducteur, la carte de visite de </a:t>
            </a:r>
            <a:r>
              <a:rPr lang="en-US" sz="3600" kern="1200" cap="all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l’entreprise</a:t>
            </a:r>
            <a:endParaRPr lang="en-US" sz="36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cap="all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p.197 </a:t>
            </a:r>
            <a:r>
              <a:rPr lang="en-US" sz="1600" cap="all" spc="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à</a:t>
            </a:r>
            <a:r>
              <a:rPr lang="en-US" sz="1600" cap="all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211 </a:t>
            </a:r>
            <a:r>
              <a:rPr lang="en-US" sz="1600" cap="all" spc="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classeur</a:t>
            </a:r>
            <a:r>
              <a:rPr lang="en-US" sz="1600" cap="all" spc="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ASTAG</a:t>
            </a:r>
            <a:endParaRPr lang="en-US" sz="16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DB539B8-B4E9-774A-B168-E55B8554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39" y="1371600"/>
            <a:ext cx="4643253" cy="22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3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2730F9-9C90-7341-9419-AE8A7920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fr-FR"/>
              <a:t>Le conducteur et le </a:t>
            </a:r>
            <a:r>
              <a:rPr lang="fr-FR" err="1"/>
              <a:t>corporate</a:t>
            </a:r>
            <a:r>
              <a:rPr lang="fr-FR"/>
              <a:t> </a:t>
            </a:r>
            <a:r>
              <a:rPr lang="fr-FR" err="1"/>
              <a:t>identity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EE5512-178C-0940-913B-0C532DE1C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>
            <a:normAutofit/>
          </a:bodyPr>
          <a:lstStyle/>
          <a:p>
            <a:r>
              <a:rPr lang="fr-FR" dirty="0"/>
              <a:t>Comportement dans la circulation</a:t>
            </a:r>
          </a:p>
          <a:p>
            <a:r>
              <a:rPr lang="fr-FR" dirty="0"/>
              <a:t>Comportement chez les clients</a:t>
            </a:r>
          </a:p>
          <a:p>
            <a:r>
              <a:rPr lang="fr-FR" dirty="0"/>
              <a:t>La tenue vestimentaire</a:t>
            </a:r>
          </a:p>
          <a:p>
            <a:r>
              <a:rPr lang="fr-FR" dirty="0"/>
              <a:t>L’hygiène corporelle</a:t>
            </a:r>
          </a:p>
          <a:p>
            <a:r>
              <a:rPr lang="fr-FR" dirty="0"/>
              <a:t>La personnalité…</a:t>
            </a:r>
          </a:p>
        </p:txBody>
      </p:sp>
    </p:spTree>
    <p:extLst>
      <p:ext uri="{BB962C8B-B14F-4D97-AF65-F5344CB8AC3E}">
        <p14:creationId xmlns:p14="http://schemas.microsoft.com/office/powerpoint/2010/main" val="119897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1E692F-F437-A443-BBAC-BB1F461E1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7376E7-9AC1-477E-9D52-27424009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600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D10939-70BF-D946-A8E7-2D933CFD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14800"/>
            <a:ext cx="9486900" cy="12815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langage corporel</a:t>
            </a:r>
          </a:p>
        </p:txBody>
      </p:sp>
    </p:spTree>
    <p:extLst>
      <p:ext uri="{BB962C8B-B14F-4D97-AF65-F5344CB8AC3E}">
        <p14:creationId xmlns:p14="http://schemas.microsoft.com/office/powerpoint/2010/main" val="380126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descr="La communication non verbale au travail">
            <a:hlinkClick r:id="" action="ppaction://media"/>
            <a:extLst>
              <a:ext uri="{FF2B5EF4-FFF2-40B4-BE49-F238E27FC236}">
                <a16:creationId xmlns:a16="http://schemas.microsoft.com/office/drawing/2014/main" id="{73CCDCB6-9C55-384D-8A49-26B62CB6BD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0400" y="1085850"/>
            <a:ext cx="8331200" cy="4686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890DF8-A5A3-A84F-B503-B9DA590E849A}"/>
              </a:ext>
            </a:extLst>
          </p:cNvPr>
          <p:cNvSpPr txBox="1"/>
          <p:nvPr/>
        </p:nvSpPr>
        <p:spPr>
          <a:xfrm>
            <a:off x="3302000" y="6112933"/>
            <a:ext cx="69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p.205</a:t>
            </a:r>
          </a:p>
        </p:txBody>
      </p:sp>
    </p:spTree>
    <p:extLst>
      <p:ext uri="{BB962C8B-B14F-4D97-AF65-F5344CB8AC3E}">
        <p14:creationId xmlns:p14="http://schemas.microsoft.com/office/powerpoint/2010/main" val="5442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3E446B-BFF9-D841-9066-DBA637632D7D}"/>
              </a:ext>
            </a:extLst>
          </p:cNvPr>
          <p:cNvSpPr txBox="1"/>
          <p:nvPr/>
        </p:nvSpPr>
        <p:spPr>
          <a:xfrm>
            <a:off x="2057400" y="3687878"/>
            <a:ext cx="8115299" cy="1265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Types de « messages »</a:t>
            </a:r>
          </a:p>
        </p:txBody>
      </p:sp>
      <p:pic>
        <p:nvPicPr>
          <p:cNvPr id="5" name="Média en ligne 4" descr="Le schéma de la communication">
            <a:hlinkClick r:id="" action="ppaction://media"/>
            <a:extLst>
              <a:ext uri="{FF2B5EF4-FFF2-40B4-BE49-F238E27FC236}">
                <a16:creationId xmlns:a16="http://schemas.microsoft.com/office/drawing/2014/main" id="{EC0D33FF-4E68-0B47-8198-11C5CBB758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03960" y="1337733"/>
            <a:ext cx="5184080" cy="29160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1F2B7B-5C33-0B4A-9E9A-B947BA8F290F}"/>
              </a:ext>
            </a:extLst>
          </p:cNvPr>
          <p:cNvSpPr txBox="1"/>
          <p:nvPr/>
        </p:nvSpPr>
        <p:spPr>
          <a:xfrm>
            <a:off x="3793067" y="5520267"/>
            <a:ext cx="69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p.206</a:t>
            </a:r>
          </a:p>
        </p:txBody>
      </p:sp>
    </p:spTree>
    <p:extLst>
      <p:ext uri="{BB962C8B-B14F-4D97-AF65-F5344CB8AC3E}">
        <p14:creationId xmlns:p14="http://schemas.microsoft.com/office/powerpoint/2010/main" val="33871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CDE251-C821-F849-8635-ED3880E2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fr-FR">
                <a:solidFill>
                  <a:schemeClr val="bg2"/>
                </a:solidFill>
              </a:rPr>
              <a:t>La gestion des conflits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8E91F23-E855-4B1F-9D01-FB54238901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803013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236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descr="Comment résoudre les conflits avec cette méthode simple">
            <a:hlinkClick r:id="" action="ppaction://media"/>
            <a:extLst>
              <a:ext uri="{FF2B5EF4-FFF2-40B4-BE49-F238E27FC236}">
                <a16:creationId xmlns:a16="http://schemas.microsoft.com/office/drawing/2014/main" id="{3AB75F6D-16E6-854F-807E-F252C2C931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4266" y="1104900"/>
            <a:ext cx="82634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1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FFE1-B205-D340-9FB1-19B7BC7B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799" y="427567"/>
            <a:ext cx="4724400" cy="642938"/>
          </a:xfrm>
        </p:spPr>
        <p:txBody>
          <a:bodyPr/>
          <a:lstStyle/>
          <a:p>
            <a:r>
              <a:rPr lang="fr-FR" dirty="0">
                <a:latin typeface="+mn-lt"/>
              </a:rPr>
              <a:t>Quand « ça dérape »!</a:t>
            </a:r>
          </a:p>
        </p:txBody>
      </p:sp>
      <p:pic>
        <p:nvPicPr>
          <p:cNvPr id="3" name="Média en ligne 2" descr="chauffeur poids lourd en colere !">
            <a:hlinkClick r:id="" action="ppaction://media"/>
            <a:extLst>
              <a:ext uri="{FF2B5EF4-FFF2-40B4-BE49-F238E27FC236}">
                <a16:creationId xmlns:a16="http://schemas.microsoft.com/office/drawing/2014/main" id="{DB156F9F-407D-8C48-9E4B-1EFA921446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10933" y="1502833"/>
            <a:ext cx="657013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2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9930B-C6D8-CD4F-AE51-236B7F07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33" y="389466"/>
            <a:ext cx="3826933" cy="651933"/>
          </a:xfrm>
        </p:spPr>
        <p:txBody>
          <a:bodyPr/>
          <a:lstStyle/>
          <a:p>
            <a:r>
              <a:rPr lang="fr-FR" dirty="0">
                <a:latin typeface="+mn-lt"/>
              </a:rPr>
              <a:t>Quelle belle image!</a:t>
            </a:r>
          </a:p>
        </p:txBody>
      </p:sp>
      <p:pic>
        <p:nvPicPr>
          <p:cNvPr id="3" name="Média en ligne 2" descr="Conduite dangereuse d'un chauffeur d'un poids lourd">
            <a:hlinkClick r:id="" action="ppaction://media"/>
            <a:extLst>
              <a:ext uri="{FF2B5EF4-FFF2-40B4-BE49-F238E27FC236}">
                <a16:creationId xmlns:a16="http://schemas.microsoft.com/office/drawing/2014/main" id="{473802E0-B66E-DD49-8EAF-C71E491A7C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79600" y="1261618"/>
            <a:ext cx="8432800" cy="47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38E646A7-D148-4320-A501-0291AA75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10820400" cy="13716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BF7F67-C39B-9446-8147-BAE1A1DF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45" y="947223"/>
            <a:ext cx="9394874" cy="928467"/>
          </a:xfrm>
        </p:spPr>
        <p:txBody>
          <a:bodyPr anchor="ctr">
            <a:normAutofit/>
          </a:bodyPr>
          <a:lstStyle/>
          <a:p>
            <a:pPr algn="ctr"/>
            <a:r>
              <a:rPr lang="fr-FR"/>
              <a:t>Astuces</a:t>
            </a: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D2E93A47-36F9-4305-8B89-BA117C5198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059746"/>
              </p:ext>
            </p:extLst>
          </p:nvPr>
        </p:nvGraphicFramePr>
        <p:xfrm>
          <a:off x="685800" y="2696308"/>
          <a:ext cx="10820400" cy="347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236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A08E297-0EB2-BE4A-8FAA-A46840750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99" y="0"/>
            <a:ext cx="495620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24FED-4748-D740-BABA-F142DBD1FECE}"/>
              </a:ext>
            </a:extLst>
          </p:cNvPr>
          <p:cNvSpPr txBox="1"/>
          <p:nvPr/>
        </p:nvSpPr>
        <p:spPr>
          <a:xfrm>
            <a:off x="3829050" y="700087"/>
            <a:ext cx="1606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Identité de l’entreprise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EEA486-FCC7-8843-BBFA-73639AA16194}"/>
              </a:ext>
            </a:extLst>
          </p:cNvPr>
          <p:cNvSpPr txBox="1"/>
          <p:nvPr/>
        </p:nvSpPr>
        <p:spPr>
          <a:xfrm>
            <a:off x="3829050" y="1577160"/>
            <a:ext cx="3994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Véhicule propre</a:t>
            </a:r>
          </a:p>
          <a:p>
            <a:r>
              <a:rPr lang="fr-FR" sz="1200" dirty="0"/>
              <a:t>Pas d’autocollants ou de plaques diverses </a:t>
            </a:r>
          </a:p>
          <a:p>
            <a:r>
              <a:rPr lang="fr-FR" sz="1200" dirty="0"/>
              <a:t>(la photo sexy dans l’arrière de la cabine)</a:t>
            </a:r>
          </a:p>
          <a:p>
            <a:r>
              <a:rPr lang="fr-FR" sz="1200" dirty="0"/>
              <a:t>Etat technique irréprochable (marques d’accidents, bosses…)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862B36-A948-FE47-B2A9-6DFA10781101}"/>
              </a:ext>
            </a:extLst>
          </p:cNvPr>
          <p:cNvSpPr txBox="1"/>
          <p:nvPr/>
        </p:nvSpPr>
        <p:spPr>
          <a:xfrm>
            <a:off x="3829050" y="3105834"/>
            <a:ext cx="13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L’apparence</a:t>
            </a:r>
          </a:p>
          <a:p>
            <a:r>
              <a:rPr lang="fr-FR" sz="1200" dirty="0"/>
              <a:t>La communication</a:t>
            </a:r>
          </a:p>
          <a:p>
            <a:r>
              <a:rPr lang="fr-FR" sz="1200" dirty="0"/>
              <a:t>Le comportement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6C8BFF-EFA8-E742-A2BD-3752D9E5069E}"/>
              </a:ext>
            </a:extLst>
          </p:cNvPr>
          <p:cNvSpPr txBox="1"/>
          <p:nvPr/>
        </p:nvSpPr>
        <p:spPr>
          <a:xfrm>
            <a:off x="3829050" y="4589456"/>
            <a:ext cx="381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Si le chauffeur est calme, qu’il se comporte correctement,</a:t>
            </a:r>
          </a:p>
          <a:p>
            <a:r>
              <a:rPr lang="fr-FR" sz="1200" dirty="0"/>
              <a:t>Respecte les règles de circulation, l’image en est renforcée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BAD5E3-7210-F840-B2FC-D4A064ECB18B}"/>
              </a:ext>
            </a:extLst>
          </p:cNvPr>
          <p:cNvSpPr txBox="1"/>
          <p:nvPr/>
        </p:nvSpPr>
        <p:spPr>
          <a:xfrm>
            <a:off x="3829050" y="5360756"/>
            <a:ext cx="3033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 pour tous! </a:t>
            </a:r>
          </a:p>
          <a:p>
            <a:r>
              <a:rPr lang="fr-FR" sz="1200" dirty="0"/>
              <a:t>Cela influence positivement toute l’entreprise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698B17-7A9D-F947-8DD5-A7A7A24668D5}"/>
              </a:ext>
            </a:extLst>
          </p:cNvPr>
          <p:cNvSpPr txBox="1"/>
          <p:nvPr/>
        </p:nvSpPr>
        <p:spPr>
          <a:xfrm>
            <a:off x="3829050" y="6189656"/>
            <a:ext cx="260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Ne pas tutoyer</a:t>
            </a:r>
          </a:p>
          <a:p>
            <a:r>
              <a:rPr lang="fr-FR" sz="1200" dirty="0"/>
              <a:t>Parler poliment, respecter les formules</a:t>
            </a:r>
          </a:p>
        </p:txBody>
      </p:sp>
    </p:spTree>
    <p:extLst>
      <p:ext uri="{BB962C8B-B14F-4D97-AF65-F5344CB8AC3E}">
        <p14:creationId xmlns:p14="http://schemas.microsoft.com/office/powerpoint/2010/main" val="40402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5ED762-87A9-4432-9372-C63D1D399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27E7CE-3860-417D-BFB8-9C0D915E1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A728F4-0AE8-41AC-91AF-ECA038AC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3B0057-7DB0-FB4A-B9C9-1483B511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1" b="14148"/>
          <a:stretch/>
        </p:blipFill>
        <p:spPr>
          <a:xfrm>
            <a:off x="685800" y="685800"/>
            <a:ext cx="10820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5ED762-87A9-4432-9372-C63D1D399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27E7CE-3860-417D-BFB8-9C0D915E1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A728F4-0AE8-41AC-91AF-ECA038AC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CF5CF2-549E-8A42-A9A0-EEEC1F5B3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84" b="6802"/>
          <a:stretch/>
        </p:blipFill>
        <p:spPr>
          <a:xfrm>
            <a:off x="685800" y="685800"/>
            <a:ext cx="10820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11606-9276-404A-AFD5-2910CC64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614363"/>
          </a:xfrm>
        </p:spPr>
        <p:txBody>
          <a:bodyPr/>
          <a:lstStyle/>
          <a:p>
            <a:pPr algn="ctr"/>
            <a:r>
              <a:rPr lang="fr-FR" dirty="0">
                <a:latin typeface="+mn-lt"/>
              </a:rPr>
              <a:t>1 pour tous!</a:t>
            </a:r>
          </a:p>
        </p:txBody>
      </p:sp>
      <p:pic>
        <p:nvPicPr>
          <p:cNvPr id="1026" name="Picture 2" descr="Burn-out : les conducteurs sous haute surveillance - Transport Info">
            <a:extLst>
              <a:ext uri="{FF2B5EF4-FFF2-40B4-BE49-F238E27FC236}">
                <a16:creationId xmlns:a16="http://schemas.microsoft.com/office/drawing/2014/main" id="{209EBF7B-B476-3E4F-92A0-BF61296B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3" y="1603917"/>
            <a:ext cx="8906933" cy="45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1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753ACD-8389-4A4D-8E6D-14DCDB250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528" y="685800"/>
            <a:ext cx="4063972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B016EA-A953-3641-9DF5-1A07E63AFC6D}"/>
              </a:ext>
            </a:extLst>
          </p:cNvPr>
          <p:cNvSpPr txBox="1"/>
          <p:nvPr/>
        </p:nvSpPr>
        <p:spPr>
          <a:xfrm>
            <a:off x="1181686" y="1371600"/>
            <a:ext cx="3048734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L’image, l’image de marque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9E58CB-9206-5D4E-822A-353DE813B6AA}"/>
              </a:ext>
            </a:extLst>
          </p:cNvPr>
          <p:cNvSpPr txBox="1"/>
          <p:nvPr/>
        </p:nvSpPr>
        <p:spPr>
          <a:xfrm>
            <a:off x="5410200" y="4029771"/>
            <a:ext cx="6083272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L’image est la représentation que l’on se fait d’une personne, d’un objet…</a:t>
            </a:r>
          </a:p>
          <a:p>
            <a:pPr marL="285750" indent="-228600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La perception</a:t>
            </a:r>
          </a:p>
          <a:p>
            <a:pPr marL="285750" indent="-228600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Est-on tous égaux?</a:t>
            </a:r>
          </a:p>
          <a:p>
            <a:pPr marL="285750" indent="-228600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Les influences…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C7B980-8B69-AD4E-99F7-89B088C8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05448"/>
            <a:ext cx="4421717" cy="26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1CB2F0-7BA5-9B4C-B485-D0612F2E0F38}"/>
              </a:ext>
            </a:extLst>
          </p:cNvPr>
          <p:cNvSpPr txBox="1"/>
          <p:nvPr/>
        </p:nvSpPr>
        <p:spPr>
          <a:xfrm>
            <a:off x="2057400" y="3687878"/>
            <a:ext cx="8115299" cy="1265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L’image de l’entreprise / corporate identity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F1EE42-F1CE-DE4E-A51C-08E2AD1A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239" y="1371600"/>
            <a:ext cx="4447454" cy="22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7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225964C-01B3-934D-8264-35EAE016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315" y="405482"/>
            <a:ext cx="8137369" cy="6047036"/>
          </a:xfrm>
        </p:spPr>
      </p:pic>
    </p:spTree>
    <p:extLst>
      <p:ext uri="{BB962C8B-B14F-4D97-AF65-F5344CB8AC3E}">
        <p14:creationId xmlns:p14="http://schemas.microsoft.com/office/powerpoint/2010/main" val="3695832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6B3CF8-9023-194A-95D7-E699628EF6D6}"/>
              </a:ext>
            </a:extLst>
          </p:cNvPr>
          <p:cNvSpPr txBox="1"/>
          <p:nvPr/>
        </p:nvSpPr>
        <p:spPr>
          <a:xfrm>
            <a:off x="2057400" y="3687878"/>
            <a:ext cx="8115299" cy="1265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Corporate identity = « personnalité » « caractère » de l’entreprise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E7F43E-51CF-A84C-A85F-DDDFD9C2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33" y="1371600"/>
            <a:ext cx="3341666" cy="22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DC08E3-BC7B-468A-8ADA-3C0D68806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74F74-15DB-45F3-BCE0-6428F35D3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4114800"/>
            <a:ext cx="10820400" cy="2057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7EAEC5-4EAE-F84E-9402-CAA6399B43EA}"/>
              </a:ext>
            </a:extLst>
          </p:cNvPr>
          <p:cNvSpPr txBox="1"/>
          <p:nvPr/>
        </p:nvSpPr>
        <p:spPr>
          <a:xfrm>
            <a:off x="2057400" y="4256369"/>
            <a:ext cx="8115300" cy="1000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À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bannir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autocollants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, nom, plaques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diverses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… photo de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charme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qui se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voit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depuis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dehors…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E1B012-F844-5345-9768-912457088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6" r="1" b="3992"/>
          <a:stretch/>
        </p:blipFill>
        <p:spPr>
          <a:xfrm>
            <a:off x="685800" y="685800"/>
            <a:ext cx="5456816" cy="3429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532729-B419-9B46-B32C-F8549E826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2" r="4" b="943"/>
          <a:stretch/>
        </p:blipFill>
        <p:spPr>
          <a:xfrm>
            <a:off x="6096000" y="685800"/>
            <a:ext cx="5410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846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230</Words>
  <Application>Microsoft Macintosh PowerPoint</Application>
  <PresentationFormat>Grand écran</PresentationFormat>
  <Paragraphs>45</Paragraphs>
  <Slides>19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Gill Sans MT</vt:lpstr>
      <vt:lpstr>Goudy Old Style</vt:lpstr>
      <vt:lpstr>ClassicFrameVTI</vt:lpstr>
      <vt:lpstr>Présentation PowerPoint</vt:lpstr>
      <vt:lpstr>Présentation PowerPoint</vt:lpstr>
      <vt:lpstr>Présentation PowerPoint</vt:lpstr>
      <vt:lpstr>1 pour tous!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conducteur et le corporate identity</vt:lpstr>
      <vt:lpstr>Le langage corporel</vt:lpstr>
      <vt:lpstr>Présentation PowerPoint</vt:lpstr>
      <vt:lpstr>Présentation PowerPoint</vt:lpstr>
      <vt:lpstr>La gestion des conflits</vt:lpstr>
      <vt:lpstr>Présentation PowerPoint</vt:lpstr>
      <vt:lpstr>Quand « ça dérape »!</vt:lpstr>
      <vt:lpstr>Quelle belle image!</vt:lpstr>
      <vt:lpstr>Astuces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Robert Küderli</dc:creator>
  <cp:lastModifiedBy>Robert Küderli</cp:lastModifiedBy>
  <cp:revision>4</cp:revision>
  <dcterms:created xsi:type="dcterms:W3CDTF">2020-07-28T08:22:33Z</dcterms:created>
  <dcterms:modified xsi:type="dcterms:W3CDTF">2021-01-04T09:40:02Z</dcterms:modified>
</cp:coreProperties>
</file>