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4" r:id="rId2"/>
    <p:sldId id="308" r:id="rId3"/>
    <p:sldId id="306" r:id="rId4"/>
    <p:sldId id="307" r:id="rId5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CH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fr-CH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CH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AD43928-5D4E-49D5-88A0-91A9A5C11585}" type="slidenum">
              <a:rPr lang="fr-CH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fr-CH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CH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457324C-6919-4F69-B9DF-9C856FC734C3}" type="slidenum">
              <a:rPr lang="fr-CH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08A92-A13E-448D-8B41-0C53463A65F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578F-6B50-45FD-9537-6EA67048B6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9E3-8F01-424F-B084-6AC0A3F0A38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7C9E-3082-41C2-8E06-41C15CB908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1FD0D-65B0-435A-9BD7-E00A54A18A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A7B1E-9D0D-470E-B08A-B431B5C7F2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0F2F-1AEB-40BB-8F0A-02C3E0ABC35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5762-58B6-45D8-AFE9-927BCC3A8D8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0969-C1BB-4CF6-B2BB-73679BC0EB5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F658B-1B00-4161-9BC7-ABAC000701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2CC8A-7BBC-4F01-963E-7169900CF3C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9BADF8-6888-4923-8836-0A07D14778D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6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3326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CH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Résumé Frein Camion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1D0486E-D6AC-45C9-87F0-002A2F84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1253073"/>
            <a:ext cx="266429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quoi servent les freins ?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Principe du circuit de frein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Freins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 de service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 de stationnement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 de secours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 à inertie (poussée)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ralentisseurs</a:t>
            </a:r>
          </a:p>
          <a:p>
            <a:endParaRPr lang="fr-CH" sz="12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 moteur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Electrique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Hydraulique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Cylindre à membrane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Cylindre à ressort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Cylindre combiné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 de frein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Circuit de frein</a:t>
            </a:r>
          </a:p>
          <a:p>
            <a:endParaRPr lang="fr-CH" sz="12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Double circuit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Double conduite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 manomètre à 0 bar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Deux manomètre à 5 bars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fr-CH" sz="1200" b="1" i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manomètre à 0 bars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420EA08-1CD5-4F2F-9E07-D83C57587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1268760"/>
            <a:ext cx="630019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Ralentir / immobiliser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Compresseur / réservoir / pédale / cylindre / levier / tambour ou disque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 de service / Frein de stationnement / Frein de secours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Pédale / cylindre à membrane (air) / attention à la surchauffe en descente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Manette / cylindre à ressort / 18% véhicule / 12% ensemble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Manette progressive / cylindre à ressort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Remorque de 750kg à 3’500kg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 l’échappement / électrique (magnétique) / hydraulique / attention chaussée glissante / agit sur les roues motrices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Haut régime plage jaune / freiner pour rétrograder / en amont de la BV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Refroidi seulement en roulant / sur la transmission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Refroidi par le circuit de refroidissement du moteur / sur la transmission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(pneumatique)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Ressort (mécanique)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+ ressort (en cas de panne desserrer mécaniquement le ressort)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Disque meilleur refroidissement / tambour plus grande surface de frottement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Compresseur / régulateur / dessiccateur / soupape 4 voies / réservoirs / manomètres / pédale / cylindre AV / régulateur / cylindre ARR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Avant et arrière séparé : sécurité (1/3 décélération totale)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Remorque / une conduite de commande (CE frein) / une conduite d’alimentation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Système de freinage électronique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Antiblocage des freins / diriger le véhicule 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Antipatinage </a:t>
            </a:r>
            <a:r>
              <a:rPr lang="fr-CH" sz="1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désactiver avec </a:t>
            </a: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chaine à </a:t>
            </a:r>
            <a:r>
              <a:rPr lang="fr-CH" sz="1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neige ou </a:t>
            </a: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chaussée très glissante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Panne dans le circuit correspondant / le camion freine moins / pas de blocage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Panne dans le circuit auxiliaire (accessoire) / camion freine moins / pas de blocage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Panne dans le circuit auxiliaire (accessoire) / camion freine moins / pas de blocage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9" dur="8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0" dur="8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8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6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7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7" dur="8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8" dur="8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8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8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8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8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2" dur="8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3" dur="8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8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9" dur="8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0" dur="8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8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6" dur="8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7" dur="8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8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6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3326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CH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Résumé Frein Camion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1D0486E-D6AC-45C9-87F0-002A2F84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1253073"/>
            <a:ext cx="38884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Oubli conduite frein CE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Rupture conduite de frein CE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Oubli conduite d’alimentation CE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Rupture conduite d’alimentation CE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Oubli conduite de commande CH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Rupture conduite de commande CH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Oubli conduite d’alimentation CH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Rupture conduite d’alimentation CH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420EA08-1CD5-4F2F-9E07-D83C57587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1268760"/>
            <a:ext cx="52920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 de frein sur la remorque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Blocage des freins de la remorque au prochain freinage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Blocage des freins de la remorque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Blocage des freins de la remorque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Blocage des freins de la remorque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Blocage des freins de la remorque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Freinage normal sur la remorque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Freinage de la remorque</a:t>
            </a:r>
          </a:p>
        </p:txBody>
      </p:sp>
    </p:spTree>
    <p:extLst>
      <p:ext uri="{BB962C8B-B14F-4D97-AF65-F5344CB8AC3E}">
        <p14:creationId xmlns:p14="http://schemas.microsoft.com/office/powerpoint/2010/main" val="38386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950" y="2924944"/>
            <a:ext cx="8893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H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 - réponses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7950" y="2498120"/>
            <a:ext cx="8893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H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Merci pour votre participation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244408" y="6669088"/>
            <a:ext cx="8995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CH" sz="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Frein?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434</Words>
  <Application>Microsoft Office PowerPoint</Application>
  <PresentationFormat>Affichage à l'écran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</dc:creator>
  <cp:lastModifiedBy>Christian</cp:lastModifiedBy>
  <cp:revision>119</cp:revision>
  <dcterms:created xsi:type="dcterms:W3CDTF">2004-02-23T20:39:16Z</dcterms:created>
  <dcterms:modified xsi:type="dcterms:W3CDTF">2020-08-13T14:12:09Z</dcterms:modified>
</cp:coreProperties>
</file>