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00"/>
  </p:normalViewPr>
  <p:slideViewPr>
    <p:cSldViewPr snapToGrid="0" snapToObjects="1">
      <p:cViewPr varScale="1">
        <p:scale>
          <a:sx n="76" d="100"/>
          <a:sy n="76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gM2LfuBW68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ZgpHF3tYDQ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Ese_q0hvFc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nLXuevsbJ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YQ5_UYP6U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keI5GUVUt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6dbrOaRH_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oy9H09V_1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8EB117E-450E-5D45-BC31-733B1DA24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Préparation à l’examen OACP</a:t>
            </a:r>
          </a:p>
          <a:p>
            <a:endParaRPr lang="fr-FR" dirty="0"/>
          </a:p>
          <a:p>
            <a:r>
              <a:rPr lang="fr-FR" b="1" dirty="0"/>
              <a:t>Thème 2: </a:t>
            </a:r>
          </a:p>
          <a:p>
            <a:r>
              <a:rPr lang="fr-FR" b="1" dirty="0"/>
              <a:t>Rouler dans des conditions extérieures particulière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129826-E6EA-8948-B8BE-FDEF0F27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41" y="534931"/>
            <a:ext cx="4701117" cy="22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448D8-5E61-244F-A852-504682D6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052" y="609600"/>
            <a:ext cx="5174720" cy="823415"/>
          </a:xfrm>
        </p:spPr>
        <p:txBody>
          <a:bodyPr/>
          <a:lstStyle/>
          <a:p>
            <a:r>
              <a:rPr lang="fr-FR" dirty="0"/>
              <a:t>Les chaînes rotatives</a:t>
            </a:r>
          </a:p>
        </p:txBody>
      </p:sp>
      <p:pic>
        <p:nvPicPr>
          <p:cNvPr id="3" name="Média en ligne 2" descr="Insta Chain  |  Automatic Snow Chains for Trucks">
            <a:hlinkClick r:id="" action="ppaction://media"/>
            <a:extLst>
              <a:ext uri="{FF2B5EF4-FFF2-40B4-BE49-F238E27FC236}">
                <a16:creationId xmlns:a16="http://schemas.microsoft.com/office/drawing/2014/main" id="{518EAC7E-54E8-074F-AA6A-EE4D6AE5A4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0784" y="1803400"/>
            <a:ext cx="7867256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DD4BE-485C-CB4C-BC09-C00D6F5A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Quoi qu’il arrive, que fait-on avant de monter des chaînes sur un véhicule?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9DE295-88BA-454A-8B43-92B562D4813E}"/>
              </a:ext>
            </a:extLst>
          </p:cNvPr>
          <p:cNvSpPr txBox="1"/>
          <p:nvPr/>
        </p:nvSpPr>
        <p:spPr>
          <a:xfrm>
            <a:off x="28488" y="3429000"/>
            <a:ext cx="1213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/>
              <a:t>Je lis le manuel du constructeur!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2354F5-85FA-0346-9B74-B74526750C56}"/>
              </a:ext>
            </a:extLst>
          </p:cNvPr>
          <p:cNvSpPr txBox="1"/>
          <p:nvPr/>
        </p:nvSpPr>
        <p:spPr>
          <a:xfrm>
            <a:off x="3166533" y="5147733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Réponse primordiale pour les questions d’examen!</a:t>
            </a:r>
          </a:p>
        </p:txBody>
      </p:sp>
    </p:spTree>
    <p:extLst>
      <p:ext uri="{BB962C8B-B14F-4D97-AF65-F5344CB8AC3E}">
        <p14:creationId xmlns:p14="http://schemas.microsoft.com/office/powerpoint/2010/main" val="10402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20010-3C19-634A-8912-0DA75133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Rouler sur revêtement naturel</a:t>
            </a:r>
          </a:p>
        </p:txBody>
      </p:sp>
      <p:pic>
        <p:nvPicPr>
          <p:cNvPr id="4" name="Média en ligne 3" descr="13 octobre 2018">
            <a:hlinkClick r:id="" action="ppaction://media"/>
            <a:extLst>
              <a:ext uri="{FF2B5EF4-FFF2-40B4-BE49-F238E27FC236}">
                <a16:creationId xmlns:a16="http://schemas.microsoft.com/office/drawing/2014/main" id="{6EC59EEF-46D1-0A48-84A1-16E23D898D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15" y="1228594"/>
            <a:ext cx="7355618" cy="415592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27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66453-EF4A-1444-9D72-746FCD90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Rouler de nuit</a:t>
            </a:r>
          </a:p>
        </p:txBody>
      </p:sp>
      <p:pic>
        <p:nvPicPr>
          <p:cNvPr id="4" name="Média en ligne 3" descr="Réflecteurs">
            <a:hlinkClick r:id="" action="ppaction://media"/>
            <a:extLst>
              <a:ext uri="{FF2B5EF4-FFF2-40B4-BE49-F238E27FC236}">
                <a16:creationId xmlns:a16="http://schemas.microsoft.com/office/drawing/2014/main" id="{830EE6AD-A48E-F442-8429-97AA08DA9A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15" y="837470"/>
            <a:ext cx="7338685" cy="5186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620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40065A-45B0-6F4B-9A4B-0B19B8FB1061}"/>
              </a:ext>
            </a:extLst>
          </p:cNvPr>
          <p:cNvSpPr txBox="1"/>
          <p:nvPr/>
        </p:nvSpPr>
        <p:spPr>
          <a:xfrm>
            <a:off x="592667" y="677334"/>
            <a:ext cx="898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Citez 2 mesures permettant de sécuriser la circulation sur les routes en hiver?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1B210C-7563-3D49-9D90-B6B285C1F8F4}"/>
              </a:ext>
            </a:extLst>
          </p:cNvPr>
          <p:cNvSpPr txBox="1"/>
          <p:nvPr/>
        </p:nvSpPr>
        <p:spPr>
          <a:xfrm>
            <a:off x="1704058" y="1074467"/>
            <a:ext cx="663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Equipement du véhicule: pneus neige, chaîne à neige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Adapter sa vitesse aux conditions de la route!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EBC8D3-4301-0E47-B5E2-FCB623C1F88D}"/>
              </a:ext>
            </a:extLst>
          </p:cNvPr>
          <p:cNvSpPr txBox="1"/>
          <p:nvPr/>
        </p:nvSpPr>
        <p:spPr>
          <a:xfrm>
            <a:off x="592667" y="1978336"/>
            <a:ext cx="828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Citez une problématique liée à la circulation par temps de brouillard?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36130D-2CFD-A644-865B-D195ABA5D5E2}"/>
              </a:ext>
            </a:extLst>
          </p:cNvPr>
          <p:cNvSpPr txBox="1"/>
          <p:nvPr/>
        </p:nvSpPr>
        <p:spPr>
          <a:xfrm>
            <a:off x="1704058" y="2420540"/>
            <a:ext cx="655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Visibilité réduite, vue troublée, distorsion des distances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0085DB-19AC-424B-9116-95E8425356B7}"/>
              </a:ext>
            </a:extLst>
          </p:cNvPr>
          <p:cNvSpPr txBox="1"/>
          <p:nvPr/>
        </p:nvSpPr>
        <p:spPr>
          <a:xfrm>
            <a:off x="592667" y="2983468"/>
            <a:ext cx="707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quelle manière doivent être serrée les chaînes à neige?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E63195-08A8-544F-BA22-0E1A65CC5B59}"/>
              </a:ext>
            </a:extLst>
          </p:cNvPr>
          <p:cNvSpPr txBox="1"/>
          <p:nvPr/>
        </p:nvSpPr>
        <p:spPr>
          <a:xfrm>
            <a:off x="1704058" y="3425672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Laisser 1cm d’espace entre le pneu et la chaîne sur neige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Serrer à fond sur la glace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D3D1A4-7D16-E441-B88F-AFC77D3AF771}"/>
              </a:ext>
            </a:extLst>
          </p:cNvPr>
          <p:cNvSpPr txBox="1"/>
          <p:nvPr/>
        </p:nvSpPr>
        <p:spPr>
          <a:xfrm>
            <a:off x="592667" y="4246138"/>
            <a:ext cx="941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Concernant la circulation de nuit, à quoi faut-il particulièrement faire attention?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0F767-271A-E84B-94B4-B25EF6CCDF01}"/>
              </a:ext>
            </a:extLst>
          </p:cNvPr>
          <p:cNvSpPr txBox="1"/>
          <p:nvPr/>
        </p:nvSpPr>
        <p:spPr>
          <a:xfrm>
            <a:off x="1704058" y="4711677"/>
            <a:ext cx="8377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Adapter la vitesse aux conditions de visibilité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En cas d’éblouissement, diriger le regard du côté droit de la chaussée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FFFF00"/>
                </a:solidFill>
              </a:rPr>
              <a:t>La visibilité diminue fortement sous la pluie!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844BA4-B988-574C-85A8-B97ED1EF6982}"/>
              </a:ext>
            </a:extLst>
          </p:cNvPr>
          <p:cNvSpPr txBox="1"/>
          <p:nvPr/>
        </p:nvSpPr>
        <p:spPr>
          <a:xfrm>
            <a:off x="4502099" y="614460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Fin du module / </a:t>
            </a:r>
            <a:r>
              <a:rPr lang="fr-FR" dirty="0" err="1"/>
              <a:t>révison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2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C4BAD-456D-8848-AFE6-3A047B5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Intempéries</a:t>
            </a: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Pluie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Média en ligne 3" descr="Distance entre camion et voiture sous la pluie -">
            <a:hlinkClick r:id="" action="ppaction://media"/>
            <a:extLst>
              <a:ext uri="{FF2B5EF4-FFF2-40B4-BE49-F238E27FC236}">
                <a16:creationId xmlns:a16="http://schemas.microsoft.com/office/drawing/2014/main" id="{9296CAA6-438F-9A45-9AA9-F0421C707E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15" y="1477169"/>
            <a:ext cx="6915663" cy="39073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036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B2C33-7268-3F4D-90A7-345998D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2218267"/>
            <a:ext cx="3369133" cy="2034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Visibilité</a:t>
            </a: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Distance</a:t>
            </a:r>
          </a:p>
        </p:txBody>
      </p:sp>
      <p:pic>
        <p:nvPicPr>
          <p:cNvPr id="4" name="Média en ligne 3" descr="Sur la route en camion sous une grosse pluie">
            <a:hlinkClick r:id="" action="ppaction://media"/>
            <a:extLst>
              <a:ext uri="{FF2B5EF4-FFF2-40B4-BE49-F238E27FC236}">
                <a16:creationId xmlns:a16="http://schemas.microsoft.com/office/drawing/2014/main" id="{93726F71-7638-9340-9CF3-A0A66932E2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15" y="837470"/>
            <a:ext cx="6915663" cy="5186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799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2C895-B59F-4946-ABC2-7D5E1725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Douchy-les-Mines Collision entre deux camions, dix km de bouchons sur l'A2">
            <a:extLst>
              <a:ext uri="{FF2B5EF4-FFF2-40B4-BE49-F238E27FC236}">
                <a16:creationId xmlns:a16="http://schemas.microsoft.com/office/drawing/2014/main" id="{4B57EBF2-2BC5-2D45-BB9C-54E54CF1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0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D73E43E-229C-4C30-8BD5-00B3C18EC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25FDCC-30AF-C146-A03C-CB1C53F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626703"/>
            <a:ext cx="8676222" cy="18022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Tous</a:t>
            </a:r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n’est</a:t>
            </a:r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qu’une</a:t>
            </a:r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question de </a:t>
            </a:r>
            <a:r>
              <a:rPr lang="en-US" sz="4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vitesse</a:t>
            </a:r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8B331A-4AEB-7B4B-96C2-4D88359CDEDC}"/>
              </a:ext>
            </a:extLst>
          </p:cNvPr>
          <p:cNvSpPr txBox="1"/>
          <p:nvPr/>
        </p:nvSpPr>
        <p:spPr>
          <a:xfrm>
            <a:off x="2816432" y="3681635"/>
            <a:ext cx="6545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Adaptez votre vitesse en fonction de la visibilité!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Sur route étroite, en courbe, moitié de la distance visible!</a:t>
            </a:r>
          </a:p>
        </p:txBody>
      </p:sp>
    </p:spTree>
    <p:extLst>
      <p:ext uri="{BB962C8B-B14F-4D97-AF65-F5344CB8AC3E}">
        <p14:creationId xmlns:p14="http://schemas.microsoft.com/office/powerpoint/2010/main" val="8085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A9D12-15DE-104A-AEC1-AB429FF7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5151119"/>
            <a:ext cx="10440988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Sur la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neige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quand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ça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glisse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…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ça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glisse</a:t>
            </a: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3" name="Média en ligne 2" descr="Carambolage Montréal Québec Hiver Décembre 2016 (Pas capable d'arrêter)">
            <a:hlinkClick r:id="" action="ppaction://media"/>
            <a:extLst>
              <a:ext uri="{FF2B5EF4-FFF2-40B4-BE49-F238E27FC236}">
                <a16:creationId xmlns:a16="http://schemas.microsoft.com/office/drawing/2014/main" id="{7C9CF902-4CE7-1749-815D-FFEA8E19CE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5694" y="640080"/>
            <a:ext cx="8389106" cy="473984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548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017A7-0602-EB42-8BA4-8464397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Sur la neige, la plus grande prudence s’impose!</a:t>
            </a:r>
          </a:p>
        </p:txBody>
      </p:sp>
      <p:pic>
        <p:nvPicPr>
          <p:cNvPr id="3" name="Média en ligne 2" descr="Camion neige et verglas">
            <a:hlinkClick r:id="" action="ppaction://media"/>
            <a:extLst>
              <a:ext uri="{FF2B5EF4-FFF2-40B4-BE49-F238E27FC236}">
                <a16:creationId xmlns:a16="http://schemas.microsoft.com/office/drawing/2014/main" id="{1E53931E-29BE-5B41-BE12-6D822ABCE8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15" y="1477169"/>
            <a:ext cx="6915663" cy="39073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424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E2D0F-5D12-AE45-A3B4-0419B61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Alors que faire dans pareil situations?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0C0A1D-8103-9D44-B269-0B3ABFA1022B}"/>
              </a:ext>
            </a:extLst>
          </p:cNvPr>
          <p:cNvSpPr txBox="1"/>
          <p:nvPr/>
        </p:nvSpPr>
        <p:spPr>
          <a:xfrm>
            <a:off x="1320800" y="3268133"/>
            <a:ext cx="75841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Ecouter les infos météo avant le départ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Préparer son véhicule (pneus, chaines…)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Planifier assez de temps!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Savoir renoncer!</a:t>
            </a:r>
          </a:p>
        </p:txBody>
      </p:sp>
    </p:spTree>
    <p:extLst>
      <p:ext uri="{BB962C8B-B14F-4D97-AF65-F5344CB8AC3E}">
        <p14:creationId xmlns:p14="http://schemas.microsoft.com/office/powerpoint/2010/main" val="41601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82A7942-5631-47FC-9908-0E14371A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0720"/>
            <a:ext cx="10928687" cy="559381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édia en ligne 1" descr="Konig Polar">
            <a:hlinkClick r:id="" action="ppaction://media"/>
            <a:extLst>
              <a:ext uri="{FF2B5EF4-FFF2-40B4-BE49-F238E27FC236}">
                <a16:creationId xmlns:a16="http://schemas.microsoft.com/office/drawing/2014/main" id="{5D3EE396-FA0C-B54A-89F6-31625C2976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1158" y="1103321"/>
            <a:ext cx="6173304" cy="46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270</Words>
  <Application>Microsoft Macintosh PowerPoint</Application>
  <PresentationFormat>Grand écran</PresentationFormat>
  <Paragraphs>38</Paragraphs>
  <Slides>14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Maillage</vt:lpstr>
      <vt:lpstr>Présentation PowerPoint</vt:lpstr>
      <vt:lpstr>Intempéries  Pluie</vt:lpstr>
      <vt:lpstr>Visibilité  Distance</vt:lpstr>
      <vt:lpstr>Présentation PowerPoint</vt:lpstr>
      <vt:lpstr>Tous n’est qu’une question de vitesse!</vt:lpstr>
      <vt:lpstr>Sur la neige, quand ça glisse… ça glisse!</vt:lpstr>
      <vt:lpstr>Sur la neige, la plus grande prudence s’impose!</vt:lpstr>
      <vt:lpstr>Alors que faire dans pareil situations?</vt:lpstr>
      <vt:lpstr>Présentation PowerPoint</vt:lpstr>
      <vt:lpstr>Les chaînes rotatives</vt:lpstr>
      <vt:lpstr>Quoi qu’il arrive, que fait-on avant de monter des chaînes sur un véhicule?</vt:lpstr>
      <vt:lpstr>Rouler sur revêtement naturel</vt:lpstr>
      <vt:lpstr>Rouler de nuit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Küderli</dc:creator>
  <cp:lastModifiedBy>Robert Küderli</cp:lastModifiedBy>
  <cp:revision>3</cp:revision>
  <dcterms:created xsi:type="dcterms:W3CDTF">2021-01-01T11:40:28Z</dcterms:created>
  <dcterms:modified xsi:type="dcterms:W3CDTF">2021-01-04T07:34:58Z</dcterms:modified>
</cp:coreProperties>
</file>